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10"/>
  </p:notesMasterIdLst>
  <p:sldIdLst>
    <p:sldId id="256" r:id="rId2"/>
    <p:sldId id="269" r:id="rId3"/>
    <p:sldId id="262" r:id="rId4"/>
    <p:sldId id="261" r:id="rId5"/>
    <p:sldId id="267" r:id="rId6"/>
    <p:sldId id="259" r:id="rId7"/>
    <p:sldId id="266" r:id="rId8"/>
    <p:sldId id="268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92202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4309" y="3506648"/>
            <a:ext cx="315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81522" y="2451065"/>
            <a:ext cx="10353762" cy="156153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lang="en-US" altLang="ja-JP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3875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7" y="636896"/>
            <a:ext cx="1494908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3" y="1963217"/>
            <a:ext cx="5421505" cy="32542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コンセプト</a:t>
            </a:r>
            <a:endParaRPr kumimoji="1" lang="en-US" altLang="ja-JP" sz="3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操作方法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ゲーム画面と動画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こだわったところ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2133058" cy="82327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56398" y="1944511"/>
            <a:ext cx="7248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避けるだけの弾幕シューティングゲーム</a:t>
            </a:r>
            <a:endParaRPr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弾幕</a:t>
            </a:r>
            <a:r>
              <a:rPr lang="ja-JP" altLang="en-US" sz="3200" dirty="0"/>
              <a:t>ゲームが初めてでも</a:t>
            </a:r>
            <a:r>
              <a:rPr lang="ja-JP" altLang="en-US" sz="3200" dirty="0" smtClean="0"/>
              <a:t>楽しめ</a:t>
            </a:r>
            <a:r>
              <a:rPr lang="ja-JP" altLang="en-US" sz="3200" dirty="0"/>
              <a:t>るよう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プレイヤーの当たり判定（小）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ボスの当たり判定（大）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113742" cy="72521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76418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4" y="2910955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26180"/>
            <a:ext cx="101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移動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86593" y="22439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3200" dirty="0" smtClean="0"/>
              <a:t>攻撃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44711" y="4396776"/>
            <a:ext cx="6625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敵の攻撃を避けることを楽しんで</a:t>
            </a:r>
            <a:r>
              <a:rPr lang="ja-JP" altLang="en-US" sz="2800" dirty="0" smtClean="0"/>
              <a:t>もらう</a:t>
            </a:r>
            <a:r>
              <a:rPr lang="ja-JP" altLang="en-US" sz="2800" dirty="0"/>
              <a:t>ため</a:t>
            </a:r>
            <a:endParaRPr kumimoji="1" lang="en-US" altLang="ja-JP" sz="2800" dirty="0" smtClean="0"/>
          </a:p>
          <a:p>
            <a:r>
              <a:rPr lang="ja-JP" altLang="en-US" sz="2800" dirty="0"/>
              <a:t>押している</a:t>
            </a:r>
            <a:r>
              <a:rPr lang="ja-JP" altLang="en-US" sz="2800" dirty="0" smtClean="0"/>
              <a:t>間は自動で攻撃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39199" y="1424575"/>
            <a:ext cx="51051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左上数字　    </a:t>
            </a:r>
            <a:r>
              <a:rPr kumimoji="1" lang="en-US" altLang="ja-JP" sz="2800" b="1" i="1" dirty="0" smtClean="0"/>
              <a:t>Player HP</a:t>
            </a:r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中央上数字　</a:t>
            </a:r>
            <a:r>
              <a:rPr lang="en-US" altLang="ja-JP" sz="2800" b="1" i="1" dirty="0" smtClean="0"/>
              <a:t>Boss HP</a:t>
            </a:r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左下文字　 　</a:t>
            </a:r>
            <a:r>
              <a:rPr lang="ja-JP" altLang="en-US" sz="2800" b="1" i="1" dirty="0" smtClean="0"/>
              <a:t>操作方法</a:t>
            </a:r>
            <a:endParaRPr lang="en-US" altLang="ja-JP" sz="2800" b="1" i="1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中央</a:t>
            </a:r>
            <a:r>
              <a:rPr lang="ja-JP" altLang="en-US" sz="2800" dirty="0"/>
              <a:t>最</a:t>
            </a:r>
            <a:r>
              <a:rPr kumimoji="1" lang="ja-JP" altLang="en-US" sz="2800" dirty="0" smtClean="0"/>
              <a:t>下　　　　</a:t>
            </a:r>
            <a:r>
              <a:rPr kumimoji="1" lang="en-US" altLang="ja-JP" sz="2800" b="1" i="1" dirty="0" smtClean="0"/>
              <a:t>Player</a:t>
            </a:r>
            <a:r>
              <a:rPr kumimoji="1" lang="ja-JP" altLang="en-US" sz="2800" b="1" i="1" dirty="0" smtClean="0"/>
              <a:t>初期位置</a:t>
            </a:r>
            <a:endParaRPr kumimoji="1" lang="en-US" altLang="ja-JP" sz="2800" b="1" i="1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中央最上　　　　</a:t>
            </a:r>
            <a:r>
              <a:rPr lang="en-US" altLang="ja-JP" sz="2800" b="1" i="1" dirty="0" smtClean="0"/>
              <a:t>Boss</a:t>
            </a:r>
            <a:r>
              <a:rPr lang="ja-JP" altLang="en-US" sz="2800" b="1" i="1" dirty="0" smtClean="0"/>
              <a:t>初期位置</a:t>
            </a:r>
            <a:endParaRPr kumimoji="1" lang="ja-JP" altLang="en-US" sz="2800" b="1" i="1" dirty="0"/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" y="1398494"/>
            <a:ext cx="6800193" cy="40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689327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" y="32274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767" y="1245324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敵の動き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6013367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4424492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221725" y="4642441"/>
            <a:ext cx="3202767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プレイヤーの動き</a:t>
            </a:r>
            <a:endParaRPr lang="ja-JP" altLang="en-US" sz="32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468726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334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動く方向は逆</a:t>
            </a:r>
            <a:endParaRPr kumimoji="1" lang="en-US" altLang="ja-JP" sz="3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78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移動距離は同じ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9159</TotalTime>
  <Words>91</Words>
  <Application>Microsoft Office PowerPoint</Application>
  <PresentationFormat>ワイド画面</PresentationFormat>
  <Paragraphs>42</Paragraphs>
  <Slides>8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PowerPoint プレゼンテーション</vt:lpstr>
      <vt:lpstr>目次</vt:lpstr>
      <vt:lpstr>コンセプト</vt:lpstr>
      <vt:lpstr>操作方法</vt:lpstr>
      <vt:lpstr>ゲーム画面</vt:lpstr>
      <vt:lpstr>PowerPoint プレゼンテーション</vt:lpstr>
      <vt:lpstr>敵の動き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117</cp:revision>
  <dcterms:created xsi:type="dcterms:W3CDTF">2022-11-21T02:39:43Z</dcterms:created>
  <dcterms:modified xsi:type="dcterms:W3CDTF">2023-01-21T09:38:17Z</dcterms:modified>
</cp:coreProperties>
</file>